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9A72B2-89B2-4855-A32E-9539E5AE90D9}" v="3" dt="2025-07-05T20:40:55.8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6" d="100"/>
          <a:sy n="66" d="100"/>
        </p:scale>
        <p:origin x="952" y="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sitting on a couch&#10;&#10;Description automatically generated">
            <a:extLst>
              <a:ext uri="{FF2B5EF4-FFF2-40B4-BE49-F238E27FC236}">
                <a16:creationId xmlns:a16="http://schemas.microsoft.com/office/drawing/2014/main" id="{B8A539EE-55FE-0579-98FD-F75CD1A70C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27" t="8085" r="16363" b="46919"/>
          <a:stretch/>
        </p:blipFill>
        <p:spPr>
          <a:xfrm>
            <a:off x="760804" y="1476842"/>
            <a:ext cx="1668464" cy="1668464"/>
          </a:xfrm>
        </p:spPr>
      </p:pic>
      <p:pic>
        <p:nvPicPr>
          <p:cNvPr id="35" name="Picture Placeholder 3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AA8F7066-51F4-33AE-23ED-7434E9FD9F2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l="19805" t="8" r="35189" b="8830"/>
          <a:stretch/>
        </p:blipFill>
        <p:spPr>
          <a:xfrm>
            <a:off x="6258937" y="4318075"/>
            <a:ext cx="2316872" cy="2231641"/>
          </a:xfrm>
        </p:spPr>
      </p:pic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119B0573-2728-A04E-A1ED-CB1CFCEBEB6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-28484" t="10006" r="-28484" b="17064"/>
          <a:stretch/>
        </p:blipFill>
        <p:spPr>
          <a:xfrm>
            <a:off x="9236022" y="4318075"/>
            <a:ext cx="2316872" cy="2231641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3139825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Non- Commodity Procurement Manager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16 years 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USAID (GAIT II Project)</a:t>
            </a: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Wanted a challenging and engaging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Husband, 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my 4 girls, my sister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and parents 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Love to cook and 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spend time with my family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Fufu and green soup 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Dream it possible (Delacey) 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Sylvia Araba Amo-Asare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‘Araba’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50783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Still enjoy watching Rambo  and  E. 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57EFF95C30DD46B57D0E2171AF74F5" ma:contentTypeVersion="19" ma:contentTypeDescription="Create a new document." ma:contentTypeScope="" ma:versionID="f399026e28adb1da67d16c8da61b17ac">
  <xsd:schema xmlns:xsd="http://www.w3.org/2001/XMLSchema" xmlns:xs="http://www.w3.org/2001/XMLSchema" xmlns:p="http://schemas.microsoft.com/office/2006/metadata/properties" xmlns:ns2="539d6959-c9e4-40e2-b9bc-d8d8194c1fe3" xmlns:ns3="5cdc670e-da20-45bb-b0e7-dacb85eaad97" targetNamespace="http://schemas.microsoft.com/office/2006/metadata/properties" ma:root="true" ma:fieldsID="5cf7d78f19304d96fa3566a5f257760f" ns2:_="" ns3:_="">
    <xsd:import namespace="539d6959-c9e4-40e2-b9bc-d8d8194c1fe3"/>
    <xsd:import namespace="5cdc670e-da20-45bb-b0e7-dacb85eaad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ObjectDetectorVersion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9d6959-c9e4-40e2-b9bc-d8d8194c1f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dc670e-da20-45bb-b0e7-dacb85eaad97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714779ed-08aa-4cf2-9ba1-a524a01f2edd}" ma:internalName="TaxCatchAll" ma:showField="CatchAllData" ma:web="5cdc670e-da20-45bb-b0e7-dacb85eaad9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cdc670e-da20-45bb-b0e7-dacb85eaad97"/>
    <lcf76f155ced4ddcb4097134ff3c332f xmlns="539d6959-c9e4-40e2-b9bc-d8d8194c1fe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09CFE72-F972-43EE-B6F8-B7C7A0F1629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39d6959-c9e4-40e2-b9bc-d8d8194c1fe3"/>
    <ds:schemaRef ds:uri="5cdc670e-da20-45bb-b0e7-dacb85eaad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www.w3.org/XML/1998/namespace"/>
    <ds:schemaRef ds:uri="5cdc670e-da20-45bb-b0e7-dacb85eaad97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elements/1.1/"/>
    <ds:schemaRef ds:uri="539d6959-c9e4-40e2-b9bc-d8d8194c1fe3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10063</TotalTime>
  <Words>139</Words>
  <Application>Microsoft Office PowerPoint</Application>
  <PresentationFormat>Widescreen</PresentationFormat>
  <Paragraphs>26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Sylvia Donkor</cp:lastModifiedBy>
  <cp:revision>80</cp:revision>
  <dcterms:created xsi:type="dcterms:W3CDTF">2022-11-27T12:58:00Z</dcterms:created>
  <dcterms:modified xsi:type="dcterms:W3CDTF">2025-07-05T22:37:53Z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0x010100E957EFF95C30DD46B57D0E2171AF74F5</vt:lpwstr>
  </property>
  <property fmtid="{D5CDD505-2E9C-101B-9397-08002B2CF9AE}" pid="3" name="MediaServiceImageTags">
    <vt:lpwstr/>
  </property>
</Properties>
</file>

<file path=docProps/thumbnail.jpeg>
</file>